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</p:sldIdLst>
  <p:sldSz cx="21599525" cy="5112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BF5"/>
    <a:srgbClr val="FEEAD2"/>
    <a:srgbClr val="FAE2F0"/>
    <a:srgbClr val="E6E6E6"/>
    <a:srgbClr val="E8FEEE"/>
    <a:srgbClr val="C7DDE7"/>
    <a:srgbClr val="E5754D"/>
    <a:srgbClr val="F1E9F3"/>
    <a:srgbClr val="993300"/>
    <a:srgbClr val="E98A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14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366281"/>
            <a:ext cx="18359596" cy="17797568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6850192"/>
            <a:ext cx="16199644" cy="1234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07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94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721703"/>
            <a:ext cx="4657398" cy="4332240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721703"/>
            <a:ext cx="13702199" cy="4332240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95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86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12744683"/>
            <a:ext cx="18629590" cy="21264777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34210633"/>
            <a:ext cx="18629590" cy="11182644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80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3608513"/>
            <a:ext cx="9179798" cy="324355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3608513"/>
            <a:ext cx="9179798" cy="324355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141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721714"/>
            <a:ext cx="18629590" cy="988096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12531669"/>
            <a:ext cx="9137610" cy="6141577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8673247"/>
            <a:ext cx="9137610" cy="2746553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12531669"/>
            <a:ext cx="9182611" cy="6141577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8673247"/>
            <a:ext cx="9182611" cy="2746553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67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73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15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408045"/>
            <a:ext cx="6966409" cy="1192815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7360442"/>
            <a:ext cx="10934760" cy="36328813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336203"/>
            <a:ext cx="6966409" cy="28412212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79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408045"/>
            <a:ext cx="6966409" cy="1192815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7360442"/>
            <a:ext cx="10934760" cy="36328813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336203"/>
            <a:ext cx="6966409" cy="28412212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85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721714"/>
            <a:ext cx="18629590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3608513"/>
            <a:ext cx="18629590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47381303"/>
            <a:ext cx="4859893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A5BBC-F0F0-4B1F-B5BA-7FA5B758738C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47381303"/>
            <a:ext cx="7289840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47381303"/>
            <a:ext cx="4859893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A9F48-1BE7-452D-9C2D-292E2830EB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20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校徽- 中原大學工業與系統工程學系">
            <a:extLst>
              <a:ext uri="{FF2B5EF4-FFF2-40B4-BE49-F238E27FC236}">
                <a16:creationId xmlns:a16="http://schemas.microsoft.com/office/drawing/2014/main" id="{06999E42-FB24-4109-9108-B675E3153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6" y="938213"/>
            <a:ext cx="4111902" cy="409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9CE50613-4109-4FFC-850D-B9DB32F1B35E}"/>
              </a:ext>
            </a:extLst>
          </p:cNvPr>
          <p:cNvSpPr txBox="1"/>
          <p:nvPr/>
        </p:nvSpPr>
        <p:spPr>
          <a:xfrm>
            <a:off x="3810669" y="5029200"/>
            <a:ext cx="1345753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500" dirty="0"/>
              <a:t>校徽可自行決定位置</a:t>
            </a:r>
          </a:p>
        </p:txBody>
      </p:sp>
    </p:spTree>
    <p:extLst>
      <p:ext uri="{BB962C8B-B14F-4D97-AF65-F5344CB8AC3E}">
        <p14:creationId xmlns:p14="http://schemas.microsoft.com/office/powerpoint/2010/main" val="289808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5</Words>
  <Application>Microsoft Office PowerPoint</Application>
  <PresentationFormat>自訂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林雨臻</dc:creator>
  <cp:lastModifiedBy>林雨臻</cp:lastModifiedBy>
  <cp:revision>14</cp:revision>
  <dcterms:created xsi:type="dcterms:W3CDTF">2022-09-28T06:27:40Z</dcterms:created>
  <dcterms:modified xsi:type="dcterms:W3CDTF">2025-09-24T08:35:58Z</dcterms:modified>
</cp:coreProperties>
</file>